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4" r:id="rId8"/>
    <p:sldId id="265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029" autoAdjust="0"/>
    <p:restoredTop sz="94660"/>
  </p:normalViewPr>
  <p:slideViewPr>
    <p:cSldViewPr>
      <p:cViewPr varScale="1">
        <p:scale>
          <a:sx n="69" d="100"/>
          <a:sy n="69" d="100"/>
        </p:scale>
        <p:origin x="-564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D655F65-E75A-4605-AC9C-04FA12667C9D}" type="datetimeFigureOut">
              <a:rPr lang="en-US" smtClean="0"/>
              <a:pPr/>
              <a:t>3/3/2010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F281955-2B36-45BB-A2BD-99ED36061EE7}" type="slidenum">
              <a:rPr lang="en-US" smtClean="0"/>
              <a:pPr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uwgb.edu/dutchs/WestTech/xcrusade.htm" TargetMode="External"/><Relationship Id="rId2" Type="http://schemas.openxmlformats.org/officeDocument/2006/relationships/hyperlink" Target="http://www.bbc.co.uk/history/historic_figures/columbus_christopher.s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jesuschristsavior.net/Crusades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History Viewpoints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By: Matt Plishka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Christopher Columbus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In the 1480’s, Christopher Columbus made numerous attempts to receive funding for his voyage westward for a route to Asia.</a:t>
            </a:r>
          </a:p>
          <a:p>
            <a:r>
              <a:rPr lang="en-US" dirty="0" smtClean="0"/>
              <a:t>After numerous hardships and struggles, he finally received funding from Queen Isabella of Spain</a:t>
            </a:r>
          </a:p>
          <a:p>
            <a:r>
              <a:rPr lang="en-US" dirty="0" smtClean="0"/>
              <a:t>When Columbus hit land, he thought it was the Indies and not new land.</a:t>
            </a:r>
          </a:p>
          <a:p>
            <a:r>
              <a:rPr lang="en-US" dirty="0" smtClean="0"/>
              <a:t>Columbus died in 1506 a wealthy but disappointed man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Columbus Viewpoint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Columbus was a skilled seafarer  who set out with three tiny ships and a motley crew.</a:t>
            </a:r>
          </a:p>
          <a:p>
            <a:r>
              <a:rPr lang="en-US" dirty="0" smtClean="0"/>
              <a:t>Columbus’ sailors grew mutinous as they could not find land.</a:t>
            </a:r>
          </a:p>
          <a:p>
            <a:r>
              <a:rPr lang="en-US" dirty="0" smtClean="0"/>
              <a:t>Columbus was convinced he had landed in the Indies and named the natives Indians.</a:t>
            </a:r>
          </a:p>
          <a:p>
            <a:r>
              <a:rPr lang="en-US" dirty="0" smtClean="0"/>
              <a:t>He died thinking he had found a westward route to Asia and not the Americas.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Viewpoint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There is no truth to the myths that Columbus was a poor man who got lucky and found what he thought to be the West Indies. In actuality, he knew he had found a new land, which he recorded in his journal. Also, he turned the Native Americans into slaves and took over their land and plundered the villages. He was actually a poor navigator and his crew never came close to revolt. 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Crusades Cause Viewpoint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Undertaken for Christians to retake the Holy Land in the name of Christ.</a:t>
            </a:r>
          </a:p>
          <a:p>
            <a:pPr lvl="1"/>
            <a:r>
              <a:rPr lang="en-US" dirty="0" smtClean="0"/>
              <a:t>Pilgrimage had become more popular and the Muslims weren’t allowing it.</a:t>
            </a:r>
            <a:endParaRPr lang="en-US" dirty="0" smtClean="0"/>
          </a:p>
          <a:p>
            <a:r>
              <a:rPr lang="en-US" dirty="0" smtClean="0"/>
              <a:t>To heal the rift between Roman and Orthodox Christianity.</a:t>
            </a:r>
          </a:p>
          <a:p>
            <a:r>
              <a:rPr lang="en-US" dirty="0" smtClean="0"/>
              <a:t>To allow the soldiers to heal their sins through fighting for Christ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Crusades Cause Viewpoint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Italian merchants wished to expand their trade region around the Mediterranean.</a:t>
            </a:r>
          </a:p>
          <a:p>
            <a:pPr lvl="1"/>
            <a:r>
              <a:rPr lang="en-US" dirty="0" smtClean="0"/>
              <a:t>Richer Italian states meant a richer Vatican.</a:t>
            </a:r>
          </a:p>
          <a:p>
            <a:r>
              <a:rPr lang="en-US" dirty="0" smtClean="0"/>
              <a:t>European countries could gain power through military victories against foreign powers.</a:t>
            </a:r>
          </a:p>
          <a:p>
            <a:r>
              <a:rPr lang="en-US" dirty="0" smtClean="0"/>
              <a:t>Rescuing the Byzantines from the clutches of the Muslims and thereby forcing them obligating them </a:t>
            </a:r>
          </a:p>
          <a:p>
            <a:endParaRPr lang="en-US" dirty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My Viewpoint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For many religious zealots, the Crusades truly were a way to get closer to God by rescuing the Holy Land from the Muslims. However, for others, they saw it as a </a:t>
            </a:r>
            <a:r>
              <a:rPr lang="en-US" dirty="0" smtClean="0"/>
              <a:t>way to increase their wealth and power. Success meant plundering and plundering meant wealth and for many, the cost in lives was worth the reward for victory.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 smtClean="0"/>
              <a:t>Works Cited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www.bbc.co.uk/history/historic_figures/columbus_christopher.shtml</a:t>
            </a:r>
            <a:endParaRPr lang="en-US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www.uwgb.edu/dutchs/WestTech/xcrusade.htm</a:t>
            </a:r>
            <a:endParaRPr lang="en-US" dirty="0" smtClean="0"/>
          </a:p>
          <a:p>
            <a:r>
              <a:rPr lang="en-US" dirty="0" smtClean="0">
                <a:hlinkClick r:id="rId4"/>
              </a:rPr>
              <a:t>http://</a:t>
            </a:r>
            <a:r>
              <a:rPr lang="en-US" dirty="0" smtClean="0">
                <a:hlinkClick r:id="rId4"/>
              </a:rPr>
              <a:t>www.jesuschristsavior.net/Crusades.html</a:t>
            </a:r>
            <a:endParaRPr lang="en-US" dirty="0" smtClean="0"/>
          </a:p>
          <a:p>
            <a:r>
              <a:rPr lang="en-US" u="sng" dirty="0" smtClean="0"/>
              <a:t>The American Pageant</a:t>
            </a:r>
            <a:r>
              <a:rPr lang="en-US" dirty="0" smtClean="0"/>
              <a:t> 13</a:t>
            </a:r>
            <a:r>
              <a:rPr lang="en-US" baseline="30000" dirty="0" smtClean="0"/>
              <a:t>th</a:t>
            </a:r>
            <a:r>
              <a:rPr lang="en-US" dirty="0" smtClean="0"/>
              <a:t> Edition Textbook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</TotalTime>
  <Words>402</Words>
  <Application>Microsoft Office PowerPoint</Application>
  <PresentationFormat>On-screen Show (4:3)</PresentationFormat>
  <Paragraphs>31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Flow</vt:lpstr>
      <vt:lpstr>History Viewpoints</vt:lpstr>
      <vt:lpstr>Christopher Columbus</vt:lpstr>
      <vt:lpstr>Columbus Viewpoint 2</vt:lpstr>
      <vt:lpstr>My Viewpoint</vt:lpstr>
      <vt:lpstr>Crusades Cause Viewpoint 1</vt:lpstr>
      <vt:lpstr>Crusades Cause Viewpoint 2</vt:lpstr>
      <vt:lpstr>My Viewpoint</vt:lpstr>
      <vt:lpstr>Works Cited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History Viewpoints</dc:title>
  <dc:creator>plimat11</dc:creator>
  <cp:lastModifiedBy>plimat11</cp:lastModifiedBy>
  <cp:revision>7</cp:revision>
  <dcterms:created xsi:type="dcterms:W3CDTF">2010-02-19T17:52:27Z</dcterms:created>
  <dcterms:modified xsi:type="dcterms:W3CDTF">2010-03-03T18:18:00Z</dcterms:modified>
</cp:coreProperties>
</file>